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 snapToObjects="1">
      <p:cViewPr varScale="1">
        <p:scale>
          <a:sx n="103" d="100"/>
          <a:sy n="103" d="100"/>
        </p:scale>
        <p:origin x="114" y="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76425-91D1-4898-82FE-51DE150D8C4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3D64D-FD91-4455-B3D4-EADF48EBA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6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clusteredBarChart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World Total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clusteredBarChart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World Total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clusteredBarChart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World Total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Value - Soybean Complex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Volume - Soybean Complex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Value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Volume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Value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Volume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Value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Volume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Value - Soybean Complex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Volume - Soybean Complex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Value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Volume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Acc. Volume and Value in MY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Average Unit Value ($/MT)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Last 5 MY Averages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24/25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Value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Volume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Value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Volume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(Value)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(Volume)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(Value)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(Volume)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(Value)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(Volume)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April (Value)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April (Volume)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April (Value)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April (Volume)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April (Value)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April (Volume)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Acc. Volume and Value in MY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Average Unit Value ($/MT)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Last 5 MY Averages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24/25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clusteredColumnChart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clusteredColumnChart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($ Billions)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($ Billions)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Acc. Volume and Value in MY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Average Unit Value ($/MT)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Last 5 MY Averages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24/25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pivotTable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pivotTable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pivotTable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Cover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clusteredBarChart ,World Total ,shape ,slicer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10 Product Markets - Maps - SB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clusteredBarChart ,World Total ,shape ,slicer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10 Product Markets - Maps - SBM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clusteredBarChart ,World Total ,shape ,slicer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10 Product Markets - Maps - SBO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ExportsCover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umulated Value - Soybean Complex ,Accumulated Volume - Soybean Complex ,multiRowCard ,slicer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to World - Complex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umulated Value - Whole Soybeans ,Accumulated Volume - Whole Soybeans ,multiRowCard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to World - SB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umulated Value - Soybean Meal ,Accumulated Volume - Soybean Meal ,multiRowCard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to World - SBM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umulated Value - Soybean Oil ,Accumulated Volume - Soybean Oil ,multiRowCard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to World - SBO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onthly Value - Soybean Complex ,Monthly Volume - Soybean Complex ,multiRowCard ,slicer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Monthly Exports to World - Complex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onthly Value - Whole Soybeans ,Monthly Volume - Whole Soybeans ,multiRowCard ,slicer ,multiRowCard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Monthly Exports to World - SB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. Volume and Value in MY ,textbox ,Average Unit Value ($/MT) ,Last 5 MY Averages ,24/25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Export/Value Mkt Year SB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onthly Value - Soybean Meal ,Monthly Volume - Soybean Meal ,multiRowCard ,slicer ,multiRowCard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Monthly Exports to World - SBM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onthly Value - Soybean Oil ,Monthly Volume - Soybean Oil ,multiRowCard ,slicer ,multiRowCard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Monthly Exports to World - SBO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ExportsbyDestCover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(Value) - Whole Soybeans ,Top 10 U.S. Destinations (Volume) - Whole Soybeans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by Destination - SB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(Value) - Soybean Meal ,Top 10 U.S. Destinations (Volume) - Soybean Meal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by Destination - SBM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(Value) - Soybean Oil ,Top 10 U.S. Destinations (Volume) - Soybean Oil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by Destination - SBO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for April (Value) - Whole Soybeans ,Top 10 U.S. Destinations for April (Volume) - Whole Soybeans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Destinations Current Month - SB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for April (Value) - Soybean Meal ,Top 10 U.S. Destinations for April (Volume) - Soybean Meal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Destinations Current Month - SBM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for April (Value) - Soybean Oil ,Top 10 U.S. Destinations for April (Volume) - Soybean Oil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Destinations Current Month - SBO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SoySectorvsOthers Cover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. Volume and Value in MY ,textbox ,Average Unit Value ($/MT) ,Last 5 MY Averages ,24/25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Export/Value Mkt Year SBM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extbox ,clusteredColumnChart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VOS Compare Volume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extbox ,clusteredColumnChart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VOS Compare Value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extbox ,($ Billions)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AgShip Value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extbox ,($ Billions)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AgShip Volume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. Volume and Value in MY ,textbox ,Average Unit Value ($/MT) ,Last 5 MY Averages ,24/25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Export/Value Mkt Year SBO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Top20Cover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slicer ,shape ,slicer ,textbox ,card ,card ,card ,pivotTable ,textbox ,textbox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Top20 Soy Complex Markets- Map-2021/20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slicer ,shape ,slicer ,textbox ,card ,card ,card ,pivotTable ,textbox ,textbox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Top20 Soy Complex Markets- Map-2021/16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slicer ,shape ,slicer ,textbox ,card ,card ,card ,pivotTable ,textbox ,textbox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Top20 Soy Complex Markets- Map-2021/05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Top10Cover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1314</Words>
  <Application>Microsoft Office PowerPoint</Application>
  <PresentationFormat>Widescreen</PresentationFormat>
  <Paragraphs>528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Custom Design</vt:lpstr>
      <vt:lpstr>Cover</vt:lpstr>
      <vt:lpstr>Export/Value Mkt Year SB</vt:lpstr>
      <vt:lpstr>Export/Value Mkt Year SBM</vt:lpstr>
      <vt:lpstr>Export/Value Mkt Year SBO</vt:lpstr>
      <vt:lpstr>Top20Cover</vt:lpstr>
      <vt:lpstr>Top20 Soy Complex Markets- Map-2021/20</vt:lpstr>
      <vt:lpstr>Top20 Soy Complex Markets- Map-2021/16</vt:lpstr>
      <vt:lpstr>Top20 Soy Complex Markets- Map-2021/05</vt:lpstr>
      <vt:lpstr>Top10Cover</vt:lpstr>
      <vt:lpstr>Top 10 Product Markets - Maps - SB</vt:lpstr>
      <vt:lpstr>Top 10 Product Markets - Maps - SBM</vt:lpstr>
      <vt:lpstr>Top 10 Product Markets - Maps - SBO</vt:lpstr>
      <vt:lpstr>ExportsCover</vt:lpstr>
      <vt:lpstr>Acc. Exports to World - Complex</vt:lpstr>
      <vt:lpstr>Acc. Exports to World - SB</vt:lpstr>
      <vt:lpstr>Acc. Exports to World - SBM</vt:lpstr>
      <vt:lpstr>Acc. Exports to World - SBO</vt:lpstr>
      <vt:lpstr>Monthly Exports to World - Complex</vt:lpstr>
      <vt:lpstr>Monthly Exports to World - SB</vt:lpstr>
      <vt:lpstr>Monthly Exports to World - SBM</vt:lpstr>
      <vt:lpstr>Monthly Exports to World - SBO</vt:lpstr>
      <vt:lpstr>ExportsbyDestCover</vt:lpstr>
      <vt:lpstr>Acc. Exports by Destination - SB</vt:lpstr>
      <vt:lpstr>Acc. Exports by Destination - SBM</vt:lpstr>
      <vt:lpstr>Acc. Exports by Destination - SBO</vt:lpstr>
      <vt:lpstr>Top Destinations Current Month - SB</vt:lpstr>
      <vt:lpstr>Top Destinations Current Month - SBM</vt:lpstr>
      <vt:lpstr>Top Destinations Current Month - SBO</vt:lpstr>
      <vt:lpstr>SoySectorvsOthers Cover</vt:lpstr>
      <vt:lpstr>VOS Compare Volume</vt:lpstr>
      <vt:lpstr>VOS Compare Value</vt:lpstr>
      <vt:lpstr>AgShip Value</vt:lpstr>
      <vt:lpstr>AgShip Volume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Lee Singleton</cp:lastModifiedBy>
  <cp:revision>5</cp:revision>
  <dcterms:created xsi:type="dcterms:W3CDTF">2016-09-04T11:54:55Z</dcterms:created>
  <dcterms:modified xsi:type="dcterms:W3CDTF">2025-06-05T18:33:09Z</dcterms:modified>
</cp:coreProperties>
</file>